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72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8B26D-435D-43A1-AA81-BBC4F8555DBE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9636F4-8C4D-4B44-8739-ABA65BE93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932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636F4-8C4D-4B44-8739-ABA65BE93BB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88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74EE-EB22-4D0C-8C58-C91DDC53B356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75BA3-8336-4D28-A71A-155F86BB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40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74EE-EB22-4D0C-8C58-C91DDC53B356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75BA3-8336-4D28-A71A-155F86BB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940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74EE-EB22-4D0C-8C58-C91DDC53B356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75BA3-8336-4D28-A71A-155F86BB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695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74EE-EB22-4D0C-8C58-C91DDC53B356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75BA3-8336-4D28-A71A-155F86BB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141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74EE-EB22-4D0C-8C58-C91DDC53B356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75BA3-8336-4D28-A71A-155F86BB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161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74EE-EB22-4D0C-8C58-C91DDC53B356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75BA3-8336-4D28-A71A-155F86BB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161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74EE-EB22-4D0C-8C58-C91DDC53B356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75BA3-8336-4D28-A71A-155F86BB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834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74EE-EB22-4D0C-8C58-C91DDC53B356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75BA3-8336-4D28-A71A-155F86BB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044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74EE-EB22-4D0C-8C58-C91DDC53B356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75BA3-8336-4D28-A71A-155F86BB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965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74EE-EB22-4D0C-8C58-C91DDC53B356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75BA3-8336-4D28-A71A-155F86BB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787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74EE-EB22-4D0C-8C58-C91DDC53B356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75BA3-8336-4D28-A71A-155F86BB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058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574EE-EB22-4D0C-8C58-C91DDC53B356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75BA3-8336-4D28-A71A-155F86BBD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212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994" y="152401"/>
            <a:ext cx="752475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533400"/>
            <a:ext cx="7086600" cy="990600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FF0000"/>
                </a:solidFill>
                <a:latin typeface="Broken74" pitchFamily="2" charset="0"/>
              </a:rPr>
              <a:t>RED FIST</a:t>
            </a:r>
            <a:endParaRPr lang="en-US" sz="7200" b="1" dirty="0">
              <a:solidFill>
                <a:srgbClr val="FF0000"/>
              </a:solidFill>
              <a:latin typeface="Broken74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1753410"/>
            <a:ext cx="4114800" cy="381000"/>
          </a:xfrm>
        </p:spPr>
        <p:txBody>
          <a:bodyPr>
            <a:norm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AAABOVE" pitchFamily="18" charset="0"/>
              </a:rPr>
              <a:t>“GIVES U POWER”</a:t>
            </a:r>
            <a:endParaRPr lang="en-US" sz="1600" b="1" dirty="0">
              <a:solidFill>
                <a:srgbClr val="FF0000"/>
              </a:solidFill>
              <a:latin typeface="AAABOVE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352799"/>
            <a:ext cx="4038600" cy="31592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546" y="2590800"/>
            <a:ext cx="1582679" cy="415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47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8</Words>
  <Application>Microsoft Office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RED FIST</vt:lpstr>
    </vt:vector>
  </TitlesOfParts>
  <Company>GVSD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RED FIST</dc:title>
  <dc:creator>De La Cruz Cobo, Carlos</dc:creator>
  <cp:lastModifiedBy>De La Cruz Cobo, Carlos</cp:lastModifiedBy>
  <cp:revision>2</cp:revision>
  <dcterms:created xsi:type="dcterms:W3CDTF">2013-02-19T21:16:25Z</dcterms:created>
  <dcterms:modified xsi:type="dcterms:W3CDTF">2013-02-19T21:48:44Z</dcterms:modified>
</cp:coreProperties>
</file>